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>
      <p:cViewPr varScale="1">
        <p:scale>
          <a:sx n="81" d="100"/>
          <a:sy n="81" d="100"/>
        </p:scale>
        <p:origin x="64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C122A688-D7BE-4BC4-A2DA-BAAE1C9E767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392A3CF-3725-4853-8867-05366DEF5E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64E0833-95D3-4348-BCFF-91D1195A6D8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5E259A-D0AF-4BAA-9D4E-308882CB585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6DFF2ED-1DC3-4841-98BE-B481E9259EA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141FB08-9BA8-4A31-9338-3B1C37CE87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98C2860-7185-4554-8BB8-E45EA6E3356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F03B98-6540-42D4-A0C9-3AF50FB7244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64DDEE-B8EE-4171-88EF-DC9940D86C1B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B4B331C2-DB47-4293-8658-073B4515CCE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2977FC7-E478-4802-998E-0490BA39730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D8793-955D-48E4-BC7F-E6B3150F1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815B98-5626-4880-AE29-F089CE957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E9E00C-5363-45E8-A531-3FF45438CC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90FEFE-9E6F-4C3B-8842-1300E4A69E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FFA2D3-2D73-4781-A851-FE1A1AD257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75FCA0-3FC6-4ECC-BA3F-05887A36BB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418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4444E-789B-4CD0-96D1-E35F2F5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BC0344-BED1-4FCD-99E0-1CF1868D2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6AC691-79BE-4EE4-9BAE-7A8E856C07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C73654-AE34-43CB-9411-7408B0CA2D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EC54C0-CA51-4DE2-9603-37235DDBC2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4F1A0E-7D25-41CC-BA2E-26E98A29BC4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80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079778-EF5A-4470-A0CE-A586B3241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225425"/>
            <a:ext cx="2266950" cy="43878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B58549-FEDD-424A-8E71-447A73C16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0037" cy="43878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00598F-20C5-4727-B28F-8EA86EA0D4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FFA48F-1F3B-4CBF-974A-2FD8BD7A3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D2A62-DD6D-4C05-8EC5-A48E8EE5AA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AF36E0-162A-4845-9C81-3E2E707F9B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483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E8B99-6042-4808-AF75-DFF60C27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25425"/>
            <a:ext cx="9069387" cy="944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4410A3-6C5B-4E7D-B004-910363FA2A0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5165725"/>
            <a:ext cx="2346325" cy="388938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71CFA7-EAF3-424E-8126-74C1232FCD0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5165725"/>
            <a:ext cx="3194050" cy="388938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726CD1-2813-42BC-B06E-FE3EAF5F3F3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5165725"/>
            <a:ext cx="2346325" cy="388938"/>
          </a:xfrm>
        </p:spPr>
        <p:txBody>
          <a:bodyPr/>
          <a:lstStyle>
            <a:lvl1pPr>
              <a:defRPr/>
            </a:lvl1pPr>
          </a:lstStyle>
          <a:p>
            <a:fld id="{3E72D64F-8F62-46FB-B316-9E6ED604A1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43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84FFDC-707D-413E-91B8-0D7B25F2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3208AB-5E12-4D34-AE7F-A7B4E6AB4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140ED1-3D88-4AD8-BF8F-A91914CFB8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56FF4B-D71C-4F38-B678-47E29495E6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2D0386-61C0-49D5-B7F7-94411F0093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92D5EA-A7B3-45F2-8D18-15638B1BC41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567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9340E6-8B94-4026-9C30-37C53B16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2493D-897D-45E7-BB7E-A8B3FD45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14ACB6-2171-4979-909B-80EAF93C13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A4F61-F6DD-4E7D-B775-A25AC8B5F2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465693-84A8-48A4-A63C-44C35AE0CD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CF121D-D8CD-4743-BFE9-23BA675C9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708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F01EC-7849-4418-85F1-B990D2B6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5A5433-8DD9-4CE2-B9EF-AD6409A00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6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0A099A-71AB-4B50-8014-7BCC6D20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9287" cy="3286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741327-36D7-47DF-B483-4805F07BC4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35F58E-B2DE-45D9-B7BA-ED306278A06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0C175E-E625-410C-A55E-DD57E0CC66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1C60AE-A480-44F5-976A-A89751CC4D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60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49D29-E317-420A-907A-FB4BFE82C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2BCB49-CED0-46AC-8181-4FB531FCD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6B258D-6F87-42E3-BA67-1067207FA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B05FADD-2D5F-4630-8383-ED682B31F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D13816-29A6-4C24-A934-0C39CD62F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099616-C8AE-4F00-AC0B-5777D2411D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3C88C8-58BE-410F-B45F-F7DB5E8DD7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60DFB7F-9AA8-4F97-B0D8-FF6317F167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D39E07-8F76-473D-B353-78889C3243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444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34498-C9E8-4D90-9140-575A6578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028028-612C-4310-B287-6E90FE019D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EF4713-3CEE-4FAD-A80A-0E42B7BFC6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F26C80-5E3C-4424-A426-21399F3B35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2B4CBF-3616-4FE8-8701-1F7894D125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89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6D4E12-3606-4EC1-BECC-874FAA696F7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499EAD-7618-4084-B1AB-CE28BD2FBA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7E6199-7EC7-4A4D-A0F3-5B97A5FFC4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A39BA4-894C-4CCB-84AA-2735DCFCE8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059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FEBC5-5EF1-45DB-A4E0-7DA8AC67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FF9AD1-4E83-4335-9A74-4ACD1A309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DF8835-22F2-428D-B212-F1830BAF8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8A0F3F-62DC-49EA-B36F-B966772D66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499C70-21AE-4C41-986D-465B152D7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C96ADA-3A79-4F87-827A-76E76C6307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4FC15E-22A6-40C4-87AC-E7298DFF8F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194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4C648-AC79-400D-9AA1-9174F908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84B5EF-BBA0-41F8-9560-7E5FC066A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EA3F89-EFC1-46BC-A558-E21D59B6B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0469B5-EFF9-4336-9C2E-DE6447360A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C13221-68F5-42F2-8AA6-0D3DF73BC3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C5977E-334E-4DB2-B172-DBEE4F33D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7D97B1-2EA7-465C-8943-E0C7509576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259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3123D8A2-CF52-40C1-BBE5-1B934B5F8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938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D84F7BE-2346-4A82-9285-9CC56A897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9387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DEFA4A-4929-434A-BAA5-AED7A35C49F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C41AF8-A176-4D73-83F0-5A93D1C7D05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405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9ED650-C185-43A8-A6A8-E1C2478035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63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57D6B15E-D92A-42EC-AC5E-F05952EA734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>
            <a:extLst>
              <a:ext uri="{FF2B5EF4-FFF2-40B4-BE49-F238E27FC236}">
                <a16:creationId xmlns:a16="http://schemas.microsoft.com/office/drawing/2014/main" id="{85E2853E-3099-4E6B-BF8E-005DDB23B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67" y="2979291"/>
            <a:ext cx="3624234" cy="208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fr-FR" altLang="fr-FR" sz="4800" b="1" dirty="0">
                <a:solidFill>
                  <a:srgbClr val="FF0000"/>
                </a:solidFill>
              </a:rPr>
              <a:t>15 Mai</a:t>
            </a:r>
            <a:r>
              <a:rPr lang="fr-FR" altLang="fr-FR" sz="4800" dirty="0"/>
              <a:t>  </a:t>
            </a:r>
          </a:p>
          <a:p>
            <a:pPr algn="ctr"/>
            <a:r>
              <a:rPr lang="fr-FR" altLang="fr-FR" sz="3600" i="1" dirty="0"/>
              <a:t>17 heures</a:t>
            </a:r>
            <a:r>
              <a:rPr lang="fr-FR" altLang="fr-FR" sz="4000" dirty="0"/>
              <a:t> </a:t>
            </a:r>
          </a:p>
          <a:p>
            <a:pPr algn="ctr"/>
            <a:r>
              <a:rPr lang="fr-FR" altLang="fr-FR" sz="2800" b="1" dirty="0">
                <a:solidFill>
                  <a:srgbClr val="FF0000"/>
                </a:solidFill>
              </a:rPr>
              <a:t>Le temps des secrets</a:t>
            </a:r>
          </a:p>
          <a:p>
            <a:pPr algn="ctr"/>
            <a:endParaRPr lang="fr-FR" altLang="fr-FR" sz="2800" dirty="0"/>
          </a:p>
          <a:p>
            <a:pPr algn="ctr"/>
            <a:r>
              <a:rPr lang="fr-FR" altLang="fr-FR" sz="2000" i="1" dirty="0"/>
              <a:t>À la grange de la cure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0CBA9A9F-10B6-4B21-9AF5-39A5D728A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271" y="2637259"/>
            <a:ext cx="2361679" cy="79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448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fr-FR" altLang="fr-FR" sz="2400" dirty="0"/>
              <a:t>25 Juin </a:t>
            </a:r>
            <a:r>
              <a:rPr lang="fr-FR" altLang="fr-FR" sz="2000" i="1" dirty="0"/>
              <a:t>22 h</a:t>
            </a:r>
          </a:p>
          <a:p>
            <a:pPr algn="ctr"/>
            <a:r>
              <a:rPr lang="fr-FR" altLang="fr-FR" sz="1400" i="1" dirty="0"/>
              <a:t>En plein air</a:t>
            </a:r>
            <a:r>
              <a:rPr lang="fr-FR" altLang="fr-FR" sz="1600" dirty="0"/>
              <a:t> 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E399433A-AA0F-4D67-A51D-29562DE9A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663" y="3335072"/>
            <a:ext cx="1584177" cy="233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C71C6C14-7271-46E7-BAE9-31C40559D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7" b="15749"/>
          <a:stretch>
            <a:fillRect/>
          </a:stretch>
        </p:blipFill>
        <p:spPr bwMode="auto">
          <a:xfrm rot="21060000">
            <a:off x="-189602" y="7727"/>
            <a:ext cx="5045282" cy="257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057" b="157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766A5A0-1264-42E1-8029-6A4595A17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90" y="416479"/>
            <a:ext cx="3900363" cy="516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cine vanosc 2 T 2022</Template>
  <TotalTime>1555</TotalTime>
  <Words>22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 deuxième trimestre</dc:title>
  <dc:creator>Antonin Quirin</dc:creator>
  <cp:lastModifiedBy>Antonin Quirin</cp:lastModifiedBy>
  <cp:revision>6</cp:revision>
  <cp:lastPrinted>2022-03-03T16:54:15Z</cp:lastPrinted>
  <dcterms:created xsi:type="dcterms:W3CDTF">2022-04-20T12:34:18Z</dcterms:created>
  <dcterms:modified xsi:type="dcterms:W3CDTF">2022-05-09T05:43:03Z</dcterms:modified>
</cp:coreProperties>
</file>